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7172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6123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296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204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90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37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458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019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830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092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114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8144A-4A8D-4FEF-8DA1-7BB3CEB34C08}" type="datetimeFigureOut">
              <a:rPr lang="pt-PT" smtClean="0"/>
              <a:t>02/11/2017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19C3C-7351-45B9-9488-9D03944B0B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873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Perspectives on Organization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3401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61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835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Perspectives on Organization</vt:lpstr>
      <vt:lpstr>PowerPoint Presentation</vt:lpstr>
    </vt:vector>
  </TitlesOfParts>
  <Company>ISEG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Perspectives on Organization</dc:title>
  <dc:creator>Rafael Marques</dc:creator>
  <cp:lastModifiedBy>Rafael Marques</cp:lastModifiedBy>
  <cp:revision>1</cp:revision>
  <dcterms:created xsi:type="dcterms:W3CDTF">2017-11-02T14:26:06Z</dcterms:created>
  <dcterms:modified xsi:type="dcterms:W3CDTF">2017-11-02T14:26:55Z</dcterms:modified>
</cp:coreProperties>
</file>